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84" r:id="rId1"/>
  </p:sldMasterIdLst>
  <p:sldIdLst>
    <p:sldId id="347" r:id="rId2"/>
    <p:sldId id="348" r:id="rId3"/>
    <p:sldId id="349" r:id="rId4"/>
    <p:sldId id="350" r:id="rId5"/>
    <p:sldId id="354" r:id="rId6"/>
    <p:sldId id="351" r:id="rId7"/>
    <p:sldId id="352" r:id="rId8"/>
    <p:sldId id="378" r:id="rId9"/>
    <p:sldId id="390" r:id="rId10"/>
    <p:sldId id="386" r:id="rId11"/>
    <p:sldId id="388" r:id="rId12"/>
    <p:sldId id="389" r:id="rId13"/>
    <p:sldId id="387" r:id="rId14"/>
    <p:sldId id="385" r:id="rId15"/>
    <p:sldId id="384" r:id="rId16"/>
    <p:sldId id="383" r:id="rId17"/>
    <p:sldId id="382" r:id="rId18"/>
    <p:sldId id="381" r:id="rId19"/>
    <p:sldId id="368" r:id="rId20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r="smNativeData" dt="1504373115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02" y="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F7D87D22-166E-4363-B984-82CA76835DA0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48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7A6AA45-3873-4C5E-BD0F-7511D22ABFF0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79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5DACBD4-56E7-484F-A2EB-609BA1B7D31E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998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B60C6675-E882-4401-80F4-48C8A6626FF1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635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D6FCAEA-C988-484B-B709-F0607FD0A804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372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882877F-9706-450F-91FF-13045A1EB49D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04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C8AF2868-1C5E-49A2-98F3-8284678193E6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01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6A40893-D25F-4244-94F7-06F5EE701456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37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C08FB62F-769E-4ADC-A374-B9BD8D86CC60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85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8486AC69-1A0A-4D83-83FF-89CD29765C18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9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AF701C8-2413-43DB-99BF-818D95131D2A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28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E80E89E-1C6D-43F1-AB94-38AF66B27AA9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68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A5AF5E95-ABF0-4EE4-B484-E8B4136A41F4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27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C760AFD-7452-427C-A213-4752DB8BDC6F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45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AD56B6AF-7877-41AF-B67E-BF10FD4C56B1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42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 lang="ru-RU"/>
            </a:pPr>
            <a:r>
              <a:rPr lang="ru-RU" sz="4000" kern="1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  <a:ea typeface="Calibri" pitchFamily="2" charset="-52"/>
                <a:cs typeface="Calibri" pitchFamily="2" charset="-52"/>
              </a:rPr>
              <a:t>Кафедра электроснабжения и эксплуатации электрооборудования</a:t>
            </a:r>
            <a:endParaRPr lang="ru-RU" sz="40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algn="ctr">
              <a:defRPr lang="ru-RU"/>
            </a:pP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algn="ctr"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УСТРОЙСТВО И ТЕХНИЧЕСКОЕ ОБСЛУЖИВАНИЕ ЭЛЕКТРИЧЕСКИХ ПОДСТАНЦИЙ» </a:t>
            </a:r>
          </a:p>
          <a:p>
            <a:pPr algn="ctr">
              <a:defRPr lang="ru-RU"/>
            </a:pP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algn="ctr"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  </a:t>
            </a:r>
          </a:p>
          <a:p>
            <a:pPr algn="ctr"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altLang="en-US" sz="4800" kern="1200" dirty="0">
              <a:solidFill>
                <a:srgbClr val="000099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11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ТС с принудительной циркуляцией воздуха и масла и на ТС с принудительной циркуляцией воды и масла </a:t>
            </a: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устройства охлаждения должны автоматически включаться (отключаться) одновременно с включением (отключением) ТС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623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Принудительная циркуляция масла должна быть непрерывной независимо от нагрузки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</a:p>
          <a:p>
            <a:pPr marL="0" lvl="1" indent="0" algn="l">
              <a:defRPr lang="ru-RU"/>
            </a:pP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ТО порядок включения (отключения) системы охлаждения должен быть определен в заводском руководстве по эксплуатации.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185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Допускается работа ТС, имеющих охлаждение ДЦ или Ц, при полном отключении вентиляторов или прекращении циркуляции воды с сохранением циркуляции масла с нагрузкой до номинальной, если температура верхних слоев масла не выше +45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537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Включение ТС на номинальную нагрузку допускается: ­ с системами охлаждения М и Д при любой отрицательной температуре воздуха; ­ с системами охлаждения ДЦ и Ц при температуре окружающего воздуха не ниже - 25.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400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авариях допускается включение ТС на полную нагрузку независимо от температуры воздуха.</a:t>
            </a:r>
          </a:p>
          <a:p>
            <a:pPr marL="0" lvl="1" indent="0" algn="l">
              <a:defRPr lang="ru-RU"/>
            </a:pP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 системой охлаждения НЦ (с направленным потоком масла) - в соответствии с заводскими руководствами по эксплуатации.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145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ТО циркуляционные насосы у ТС с охлаждением ДЦ и Ц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следует включать при температуре масла не ниже -25.</a:t>
            </a:r>
          </a:p>
          <a:p>
            <a:pPr marL="0" lvl="1" indent="0" algn="l">
              <a:defRPr lang="ru-RU"/>
            </a:pP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Насосы с экранированным статором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(серии ЭТЦЭ) - при температуре не ниже -20.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195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наличии в системе охлаждения Ц, НЦ пускового насоса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при температуре ниже -10 сначала включают пусковой насос, затем рабочие насосы.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357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ТО в зимнее время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во избежание замораживания воды в трубках охладителей включение водяного насоса допустимо после прогрева масла и достижения им температуры не ниже +15 на входе в охладитель.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09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зимнее время при отключении ТС с системами охлаждения Ц, НЦ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должен быть обеспечен спуск воды из охладителей или утепление их с проведением других мероприятий во избежание замораживания.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128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Выводы. </a:t>
            </a:r>
          </a:p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ТО поддерживают нормальный режим работы ТС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при котором температура верхних слоев масла не отклоняется от номинальных более чем допустимо согласно ГОСТ Р </a:t>
            </a:r>
            <a:r>
              <a:rPr lang="ru-RU" sz="440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52719.</a:t>
            </a:r>
            <a:r>
              <a:rPr lang="ru-RU" sz="440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endParaRPr lang="ru-RU" sz="4400" dirty="0">
              <a:solidFill>
                <a:srgbClr val="00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63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 lang="ru-RU"/>
            </a:pP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 </a:t>
            </a:r>
          </a:p>
          <a:p>
            <a:pPr algn="ctr"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УСТРОЙСТВО ЭЛЕКТРИЧЕСКИХ ПОДСТАНЦИЙ </a:t>
            </a:r>
          </a:p>
          <a:p>
            <a:pPr algn="ctr">
              <a:defRPr lang="ru-RU"/>
            </a:pPr>
            <a:r>
              <a:rPr lang="ru-RU" sz="48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94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 lang="ru-RU"/>
            </a:pPr>
            <a:r>
              <a:rPr lang="ru-RU" sz="48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  <a:p>
            <a:pPr algn="ctr"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Практическое занятие 15.</a:t>
            </a:r>
          </a:p>
          <a:p>
            <a:pPr algn="ctr"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Техническое обслуживание при работе систем охлаждения силовых трансформаторов. </a:t>
            </a:r>
            <a:endParaRPr lang="ru-RU" altLang="en-US" sz="4800" kern="1200" dirty="0">
              <a:solidFill>
                <a:srgbClr val="000099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16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02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цели</a:t>
            </a:r>
          </a:p>
          <a:p>
            <a:pPr>
              <a:lnSpc>
                <a:spcPct val="110000"/>
              </a:lnSpc>
              <a:defRPr lang="ru-RU"/>
            </a:pP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Знать техническое обслуживание при работе систем охлаждения силовых трансформаторов.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8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литература.</a:t>
            </a:r>
          </a:p>
          <a:p>
            <a:pPr lvl="1">
              <a:defRPr lang="ru-RU"/>
            </a:pP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Правила устройства электроустановок (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ПУЭ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 М: НОРМАТИКА, 2020. -  464с. </a:t>
            </a:r>
          </a:p>
          <a:p>
            <a:pPr lvl="1">
              <a:defRPr lang="ru-RU"/>
            </a:pP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Правила технической эксплуатации электроустановок потребителей (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ПТЭЭП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 М: НОРМАТИКА, 2020. </a:t>
            </a:r>
            <a:r>
              <a:rPr lang="ru-RU" sz="400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188с.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80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2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	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вопросы.</a:t>
            </a:r>
          </a:p>
          <a:p>
            <a:pPr algn="ctr">
              <a:lnSpc>
                <a:spcPct val="110000"/>
              </a:lnSpc>
              <a:defRPr lang="ru-RU"/>
            </a:pP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Техническое обслуживание при работе систем охлаждения силовых трансформаторов.</a:t>
            </a:r>
            <a:endParaRPr lang="ru-RU" sz="4000" dirty="0">
              <a:solidFill>
                <a:srgbClr val="333399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334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эксплуатации ТС должен поддерживаться нормальный режим работы ТС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при котором температура верхних слоев масла не отклоняется от номинальных более чем допустимо согласно ГОСТ Р 52719.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024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Для ТС с системой охлаждения Д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допускается работа с отключенным дутьем, если температура верхних слоев масла не превышает +55 и нагрузка меньше номинальной.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73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Дутье должно включаться автоматически при достижении температуры масла +55 или при номинальной нагрузки вне зависимости от температуры масла и автоматически отключаться при снижении температуры масла до +50.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00214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584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Arial Black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материалов</dc:title>
  <dc:subject>Тема 1</dc:subject>
  <dc:creator>Привалов Е.Е.</dc:creator>
  <cp:keywords>атом, ион и молекула</cp:keywords>
  <dc:description/>
  <cp:lastModifiedBy>Пользователь</cp:lastModifiedBy>
  <cp:revision>54</cp:revision>
  <dcterms:created xsi:type="dcterms:W3CDTF">2017-09-02T18:29:47Z</dcterms:created>
  <dcterms:modified xsi:type="dcterms:W3CDTF">2020-11-23T18:02:35Z</dcterms:modified>
</cp:coreProperties>
</file>